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64950E-AB6E-99C3-EAF1-59A0C0E70053}" v="7" dt="2024-11-19T23:46:53.4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6" d="100"/>
          <a:sy n="56" d="100"/>
        </p:scale>
        <p:origin x="-90" y="-10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93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408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6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239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15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73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607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23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311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xmlns="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33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64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913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05" r:id="rId6"/>
    <p:sldLayoutId id="2147483701" r:id="rId7"/>
    <p:sldLayoutId id="2147483702" r:id="rId8"/>
    <p:sldLayoutId id="2147483703" r:id="rId9"/>
    <p:sldLayoutId id="2147483704" r:id="rId10"/>
    <p:sldLayoutId id="2147483706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A52FF1B8-145F-47AA-9F6F-7DA3201AA6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353B28D-BCFD-3445-ABC9-6772AD2CC4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9243" y="1419225"/>
            <a:ext cx="6798608" cy="2346136"/>
          </a:xfrm>
        </p:spPr>
        <p:txBody>
          <a:bodyPr>
            <a:normAutofit/>
          </a:bodyPr>
          <a:lstStyle/>
          <a:p>
            <a:r>
              <a:rPr lang="es-ES" sz="4400" dirty="0"/>
              <a:t>Título</a:t>
            </a:r>
            <a:br>
              <a:rPr lang="es-ES" sz="4400" dirty="0"/>
            </a:br>
            <a:r>
              <a:rPr lang="es-ES" sz="4400" dirty="0"/>
              <a:t/>
            </a:r>
            <a:br>
              <a:rPr lang="es-ES" sz="4400" dirty="0"/>
            </a:br>
            <a:r>
              <a:rPr lang="es-ES" sz="4400" dirty="0"/>
              <a:t>EJE TEMÁTICO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74FF8D82-DD99-EA33-2D80-2CD80F00FE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1474" y="4930007"/>
            <a:ext cx="6798608" cy="1408872"/>
          </a:xfrm>
        </p:spPr>
        <p:txBody>
          <a:bodyPr>
            <a:normAutofit/>
          </a:bodyPr>
          <a:lstStyle/>
          <a:p>
            <a:pPr algn="r"/>
            <a:r>
              <a:rPr lang="es-ES" sz="1400" dirty="0"/>
              <a:t>Apellidos, nombre</a:t>
            </a:r>
          </a:p>
          <a:p>
            <a:pPr algn="r"/>
            <a:r>
              <a:rPr lang="es-ES" sz="1400" dirty="0"/>
              <a:t>Correo</a:t>
            </a:r>
          </a:p>
          <a:p>
            <a:pPr algn="r"/>
            <a:r>
              <a:rPr lang="es-ES" sz="1400" dirty="0" err="1"/>
              <a:t>Orcid</a:t>
            </a:r>
            <a:endParaRPr lang="es-ES" sz="1400" dirty="0"/>
          </a:p>
          <a:p>
            <a:pPr algn="r"/>
            <a:r>
              <a:rPr lang="es-ES" sz="1400" dirty="0"/>
              <a:t>Institución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DFE8A8C-8C1F-40A1-8A45-9D05B0DD8E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EE1EF8C3-8F8A-447D-A5FF-C124268254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1B511BAF-6DC3-420A-8603-96945C66AD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5" name="Imagen 4" descr="C:\Users\Juan Carlos\AppData\Local\Packages\Microsoft.Windows.Photos_8wekyb3d8bbwe\TempState\ShareServiceTempFolder\Logo en paint rectangular.jpeg">
            <a:extLst>
              <a:ext uri="{FF2B5EF4-FFF2-40B4-BE49-F238E27FC236}">
                <a16:creationId xmlns:a16="http://schemas.microsoft.com/office/drawing/2014/main" xmlns="" id="{2FBDD8BC-AEBD-7ED0-31D8-1C07934C9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326" y="2752985"/>
            <a:ext cx="3812281" cy="162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165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9413980-59A5-ACC0-2AE4-C30DF0AF4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72120"/>
          </a:xfrm>
        </p:spPr>
        <p:txBody>
          <a:bodyPr>
            <a:noAutofit/>
          </a:bodyPr>
          <a:lstStyle/>
          <a:p>
            <a:r>
              <a:rPr lang="es-ES" sz="4400" dirty="0"/>
              <a:t>índice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BC2650C-95CA-6157-293C-B20AE1124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414021"/>
            <a:ext cx="11029615" cy="5071620"/>
          </a:xfrm>
        </p:spPr>
        <p:txBody>
          <a:bodyPr>
            <a:normAutofit/>
          </a:bodyPr>
          <a:lstStyle/>
          <a:p>
            <a:r>
              <a:rPr lang="es-ES" sz="2800" dirty="0"/>
              <a:t>JUSTIFICACIÓN – INTRODUCCIÓN</a:t>
            </a:r>
          </a:p>
          <a:p>
            <a:r>
              <a:rPr lang="es-ES" sz="2800" dirty="0"/>
              <a:t>OBJETIVOS</a:t>
            </a:r>
          </a:p>
          <a:p>
            <a:r>
              <a:rPr lang="es-ES" sz="2800" dirty="0"/>
              <a:t>METODOLOGÍA</a:t>
            </a:r>
          </a:p>
          <a:p>
            <a:r>
              <a:rPr lang="es-ES" sz="2800" dirty="0"/>
              <a:t>RESULTADOS</a:t>
            </a:r>
          </a:p>
          <a:p>
            <a:r>
              <a:rPr lang="es-ES" sz="2800" dirty="0"/>
              <a:t>CONCLUSIONES</a:t>
            </a:r>
          </a:p>
          <a:p>
            <a:r>
              <a:rPr lang="es-ES" sz="2800" dirty="0"/>
              <a:t>BIBLIOGRAFÍA</a:t>
            </a:r>
          </a:p>
        </p:txBody>
      </p:sp>
    </p:spTree>
    <p:extLst>
      <p:ext uri="{BB962C8B-B14F-4D97-AF65-F5344CB8AC3E}">
        <p14:creationId xmlns:p14="http://schemas.microsoft.com/office/powerpoint/2010/main" val="439438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9413980-59A5-ACC0-2AE4-C30DF0AF4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72120"/>
          </a:xfrm>
        </p:spPr>
        <p:txBody>
          <a:bodyPr>
            <a:noAutofit/>
          </a:bodyPr>
          <a:lstStyle/>
          <a:p>
            <a:endParaRPr lang="es-ES" sz="4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BC2650C-95CA-6157-293C-B20AE1124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414021"/>
            <a:ext cx="11029615" cy="5071620"/>
          </a:xfrm>
        </p:spPr>
        <p:txBody>
          <a:bodyPr>
            <a:normAutofit/>
          </a:bodyPr>
          <a:lstStyle/>
          <a:p>
            <a:pPr marL="305435" indent="-305435"/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398871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9413980-59A5-ACC0-2AE4-C30DF0AF4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72120"/>
          </a:xfrm>
        </p:spPr>
        <p:txBody>
          <a:bodyPr>
            <a:noAutofit/>
          </a:bodyPr>
          <a:lstStyle/>
          <a:p>
            <a:endParaRPr lang="es-ES" sz="4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BC2650C-95CA-6157-293C-B20AE1124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414021"/>
            <a:ext cx="11029615" cy="5071620"/>
          </a:xfrm>
        </p:spPr>
        <p:txBody>
          <a:bodyPr>
            <a:normAutofit/>
          </a:bodyPr>
          <a:lstStyle/>
          <a:p>
            <a:pPr marL="305435" indent="-305435"/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6387938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DividendVTI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ED8428"/>
      </a:accent1>
      <a:accent2>
        <a:srgbClr val="E6C46D"/>
      </a:accent2>
      <a:accent3>
        <a:srgbClr val="537685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VTI" id="{97558BDE-0B66-457C-BB6F-7B1B22DAA9B8}" vid="{F53508A3-AC60-448A-AF37-934D5F1A0D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</Words>
  <Application>Microsoft Office PowerPoint</Application>
  <PresentationFormat>Personalizado</PresentationFormat>
  <Paragraphs>12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DividendVTI</vt:lpstr>
      <vt:lpstr>Título  EJE TEMÁTICO</vt:lpstr>
      <vt:lpstr>índice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 EJE TEMÁTICO</dc:title>
  <dc:creator>ISADORA SANCHEZ TORNE</dc:creator>
  <cp:lastModifiedBy>Juan Carlos</cp:lastModifiedBy>
  <cp:revision>13</cp:revision>
  <dcterms:created xsi:type="dcterms:W3CDTF">2024-10-31T19:07:49Z</dcterms:created>
  <dcterms:modified xsi:type="dcterms:W3CDTF">2024-11-19T23:49:01Z</dcterms:modified>
</cp:coreProperties>
</file>